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2" r:id="rId3"/>
    <p:sldId id="264" r:id="rId4"/>
    <p:sldId id="266" r:id="rId5"/>
    <p:sldId id="282" r:id="rId6"/>
    <p:sldId id="283" r:id="rId7"/>
    <p:sldId id="285" r:id="rId8"/>
    <p:sldId id="286" r:id="rId9"/>
    <p:sldId id="267" r:id="rId10"/>
    <p:sldId id="268" r:id="rId11"/>
    <p:sldId id="269" r:id="rId12"/>
    <p:sldId id="270" r:id="rId13"/>
    <p:sldId id="291" r:id="rId14"/>
    <p:sldId id="292" r:id="rId15"/>
    <p:sldId id="271" r:id="rId16"/>
    <p:sldId id="287" r:id="rId17"/>
    <p:sldId id="273" r:id="rId18"/>
    <p:sldId id="288" r:id="rId19"/>
    <p:sldId id="275" r:id="rId20"/>
    <p:sldId id="289" r:id="rId21"/>
    <p:sldId id="29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6162" autoAdjust="0"/>
  </p:normalViewPr>
  <p:slideViewPr>
    <p:cSldViewPr>
      <p:cViewPr varScale="1">
        <p:scale>
          <a:sx n="60" d="100"/>
          <a:sy n="60" d="100"/>
        </p:scale>
        <p:origin x="-8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1D8BD707-D9CF-40AE-B4C6-C98DA3205C09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3238500" cy="109727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Connector 3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pic>
        <p:nvPicPr>
          <p:cNvPr id="10" name="Picture 9" descr="images (75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45942"/>
            <a:ext cx="9144000" cy="571205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62200" y="1142754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FF0000"/>
                </a:solidFill>
              </a:rPr>
              <a:t>Welcome to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57400" y="5288340"/>
            <a:ext cx="5715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 smtClean="0">
                <a:solidFill>
                  <a:srgbClr val="FFC000"/>
                </a:solidFill>
              </a:rPr>
              <a:t>Srimangal</a:t>
            </a:r>
            <a:endParaRPr lang="en-US" sz="9600" dirty="0">
              <a:solidFill>
                <a:srgbClr val="FFC000"/>
              </a:solidFill>
            </a:endParaRPr>
          </a:p>
        </p:txBody>
      </p:sp>
      <p:pic>
        <p:nvPicPr>
          <p:cNvPr id="11" name="Picture 10" descr="images (43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143000"/>
            <a:ext cx="9144000" cy="571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419188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3238500" cy="109727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Connector 3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" y="1148216"/>
            <a:ext cx="8984059" cy="56335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71600" y="2057400"/>
            <a:ext cx="6858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FF0000"/>
                </a:solidFill>
              </a:rPr>
              <a:t>Nizam</a:t>
            </a:r>
            <a:r>
              <a:rPr lang="en-US" sz="4400" dirty="0" smtClean="0">
                <a:solidFill>
                  <a:srgbClr val="FF0000"/>
                </a:solidFill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</a:rPr>
              <a:t>Uddin</a:t>
            </a:r>
            <a:r>
              <a:rPr lang="en-US" sz="4400" dirty="0" smtClean="0">
                <a:solidFill>
                  <a:srgbClr val="FF0000"/>
                </a:solidFill>
              </a:rPr>
              <a:t> Jewel</a:t>
            </a:r>
          </a:p>
          <a:p>
            <a:r>
              <a:rPr lang="en-US" sz="3600" dirty="0" smtClean="0">
                <a:solidFill>
                  <a:srgbClr val="00B050"/>
                </a:solidFill>
              </a:rPr>
              <a:t>Assistant teacher</a:t>
            </a:r>
          </a:p>
          <a:p>
            <a:r>
              <a:rPr lang="en-US" sz="3600" dirty="0" err="1" smtClean="0">
                <a:solidFill>
                  <a:schemeClr val="accent1">
                    <a:lumMod val="10000"/>
                  </a:schemeClr>
                </a:solidFill>
              </a:rPr>
              <a:t>Bahercor</a:t>
            </a:r>
            <a:r>
              <a:rPr lang="en-US" sz="3600" dirty="0" smtClean="0">
                <a:solidFill>
                  <a:schemeClr val="accent1">
                    <a:lumMod val="10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accent1">
                    <a:lumMod val="10000"/>
                  </a:schemeClr>
                </a:solidFill>
              </a:rPr>
              <a:t>govt.primary</a:t>
            </a:r>
            <a:r>
              <a:rPr lang="en-US" sz="3600" dirty="0" smtClean="0">
                <a:solidFill>
                  <a:schemeClr val="accent1">
                    <a:lumMod val="10000"/>
                  </a:schemeClr>
                </a:solidFill>
              </a:rPr>
              <a:t> school</a:t>
            </a:r>
          </a:p>
          <a:p>
            <a:r>
              <a:rPr lang="en-US" sz="3600" dirty="0" err="1" smtClean="0">
                <a:solidFill>
                  <a:srgbClr val="00B0F0"/>
                </a:solidFill>
              </a:rPr>
              <a:t>Raipura</a:t>
            </a:r>
            <a:r>
              <a:rPr lang="en-US" sz="3600" dirty="0" smtClean="0">
                <a:solidFill>
                  <a:srgbClr val="00B0F0"/>
                </a:solidFill>
              </a:rPr>
              <a:t>, </a:t>
            </a:r>
            <a:r>
              <a:rPr lang="en-US" sz="3600" dirty="0" err="1" smtClean="0">
                <a:solidFill>
                  <a:srgbClr val="00B0F0"/>
                </a:solidFill>
              </a:rPr>
              <a:t>Narsingdi</a:t>
            </a:r>
            <a:endParaRPr lang="en-US" sz="3600" dirty="0" smtClean="0">
              <a:solidFill>
                <a:srgbClr val="00B0F0"/>
              </a:solidFill>
            </a:endParaRPr>
          </a:p>
          <a:p>
            <a:r>
              <a:rPr lang="en-US" sz="3600" dirty="0" err="1" smtClean="0">
                <a:solidFill>
                  <a:srgbClr val="0070C0"/>
                </a:solidFill>
              </a:rPr>
              <a:t>Email:nizamuddinjewel@gmail.com</a:t>
            </a:r>
            <a:endParaRPr lang="en-US" sz="3600" dirty="0" smtClean="0">
              <a:solidFill>
                <a:srgbClr val="0070C0"/>
              </a:solidFill>
            </a:endParaRPr>
          </a:p>
          <a:p>
            <a:r>
              <a:rPr lang="en-US" sz="3600" dirty="0" err="1" smtClean="0">
                <a:solidFill>
                  <a:srgbClr val="002060"/>
                </a:solidFill>
              </a:rPr>
              <a:t>Skypee:nizamuddinjewel</a:t>
            </a:r>
            <a:endParaRPr lang="en-US" sz="3600" dirty="0" smtClean="0">
              <a:solidFill>
                <a:srgbClr val="002060"/>
              </a:solidFill>
            </a:endParaRPr>
          </a:p>
          <a:p>
            <a:r>
              <a:rPr lang="en-US" sz="3600" dirty="0" err="1" smtClean="0">
                <a:solidFill>
                  <a:srgbClr val="C00000"/>
                </a:solidFill>
              </a:rPr>
              <a:t>Facebook:Nizam</a:t>
            </a:r>
            <a:r>
              <a:rPr lang="en-US" sz="3600" dirty="0" smtClean="0">
                <a:solidFill>
                  <a:srgbClr val="C00000"/>
                </a:solidFill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</a:rPr>
              <a:t>Uddin</a:t>
            </a:r>
            <a:r>
              <a:rPr lang="en-US" sz="3600" dirty="0" smtClean="0">
                <a:solidFill>
                  <a:srgbClr val="C00000"/>
                </a:solidFill>
              </a:rPr>
              <a:t> Jewel</a:t>
            </a:r>
            <a:endParaRPr lang="en-US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3421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288" y="0"/>
            <a:ext cx="3238500" cy="109727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Connector 3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288" y="1023582"/>
            <a:ext cx="9148560" cy="583441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016817" y="2448074"/>
            <a:ext cx="5086350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FF0000"/>
                </a:solidFill>
              </a:rPr>
              <a:t>Class:Five</a:t>
            </a:r>
            <a:endParaRPr lang="en-US" sz="6000" dirty="0">
              <a:solidFill>
                <a:srgbClr val="FF0000"/>
              </a:solidFill>
            </a:endParaRPr>
          </a:p>
          <a:p>
            <a:pPr algn="ctr"/>
            <a:r>
              <a:rPr lang="en-US" sz="4400" dirty="0" err="1">
                <a:solidFill>
                  <a:srgbClr val="00B050"/>
                </a:solidFill>
              </a:rPr>
              <a:t>Sub:English</a:t>
            </a:r>
            <a:endParaRPr lang="en-US" sz="4400" dirty="0">
              <a:solidFill>
                <a:srgbClr val="00B050"/>
              </a:solidFill>
            </a:endParaRPr>
          </a:p>
          <a:p>
            <a:pPr algn="ctr"/>
            <a:r>
              <a:rPr lang="en-US" sz="4400" dirty="0" smtClean="0">
                <a:solidFill>
                  <a:srgbClr val="0070C0"/>
                </a:solidFill>
              </a:rPr>
              <a:t>Lesson:26,</a:t>
            </a:r>
            <a:r>
              <a:rPr lang="en-US" sz="3600" dirty="0" smtClean="0">
                <a:solidFill>
                  <a:srgbClr val="FF0000"/>
                </a:solidFill>
              </a:rPr>
              <a:t> Page:91</a:t>
            </a:r>
            <a:endParaRPr lang="en-US" sz="3600" dirty="0">
              <a:solidFill>
                <a:srgbClr val="FF0000"/>
              </a:solidFill>
            </a:endParaRPr>
          </a:p>
          <a:p>
            <a:pPr algn="ctr"/>
            <a:r>
              <a:rPr lang="en-US" sz="4000" dirty="0" smtClean="0">
                <a:solidFill>
                  <a:srgbClr val="FF0000"/>
                </a:solidFill>
              </a:rPr>
              <a:t>Unit: B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996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288" y="0"/>
            <a:ext cx="3238500" cy="109727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Connector 3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593" y="1219201"/>
            <a:ext cx="8973207" cy="109727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2438400"/>
            <a:ext cx="9082088" cy="433965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lvl="0"/>
            <a:r>
              <a:rPr lang="en-US" sz="6000" dirty="0" smtClean="0">
                <a:solidFill>
                  <a:srgbClr val="F79646">
                    <a:lumMod val="75000"/>
                  </a:srgbClr>
                </a:solidFill>
                <a:latin typeface="Tw Cen MT"/>
              </a:rPr>
              <a:t>Students will be able to:</a:t>
            </a:r>
          </a:p>
          <a:p>
            <a:pPr marL="514350" lvl="0" indent="-514350">
              <a:buFontTx/>
              <a:buAutoNum type="arabicParenR"/>
            </a:pPr>
            <a:r>
              <a:rPr lang="en-US" sz="5400" dirty="0" smtClean="0">
                <a:solidFill>
                  <a:srgbClr val="00B0F0"/>
                </a:solidFill>
                <a:latin typeface="Tw Cen MT"/>
              </a:rPr>
              <a:t>read the lesson with correct pronunciation and stress.</a:t>
            </a:r>
          </a:p>
          <a:p>
            <a:pPr lvl="0"/>
            <a:r>
              <a:rPr lang="en-US" sz="5400" dirty="0" smtClean="0">
                <a:solidFill>
                  <a:srgbClr val="FF0000"/>
                </a:solidFill>
                <a:latin typeface="Tw Cen MT"/>
              </a:rPr>
              <a:t>2)Know more about Scout jamboree and </a:t>
            </a:r>
            <a:r>
              <a:rPr lang="en-US" sz="5400" dirty="0" err="1" smtClean="0">
                <a:solidFill>
                  <a:srgbClr val="FF0000"/>
                </a:solidFill>
                <a:latin typeface="Tw Cen MT"/>
              </a:rPr>
              <a:t>Srimangal</a:t>
            </a:r>
            <a:r>
              <a:rPr lang="en-US" sz="5400" dirty="0" smtClean="0">
                <a:solidFill>
                  <a:srgbClr val="FF0000"/>
                </a:solidFill>
                <a:latin typeface="Tw Cen MT"/>
              </a:rPr>
              <a:t>. </a:t>
            </a:r>
            <a:endParaRPr lang="en-US" sz="5400" dirty="0">
              <a:solidFill>
                <a:srgbClr val="FF0000"/>
              </a:solidFill>
              <a:latin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5717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288" y="0"/>
            <a:ext cx="3238500" cy="109727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Connector 3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 rot="20258330">
            <a:off x="3983161" y="2265247"/>
            <a:ext cx="4572000" cy="341632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92D050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lvl="0" algn="ctr"/>
            <a:r>
              <a:rPr lang="en-US" sz="5400" dirty="0">
                <a:solidFill>
                  <a:srgbClr val="F79646">
                    <a:lumMod val="75000"/>
                  </a:srgbClr>
                </a:solidFill>
                <a:latin typeface="Tw Cen MT"/>
              </a:rPr>
              <a:t>Safe learning environment</a:t>
            </a:r>
            <a:r>
              <a:rPr lang="en-US" sz="5400" dirty="0" smtClean="0">
                <a:solidFill>
                  <a:srgbClr val="F79646">
                    <a:lumMod val="75000"/>
                  </a:srgbClr>
                </a:solidFill>
                <a:latin typeface="Tw Cen MT"/>
              </a:rPr>
              <a:t>:</a:t>
            </a:r>
          </a:p>
          <a:p>
            <a:pPr lvl="0" algn="ctr"/>
            <a:r>
              <a:rPr lang="en-US" sz="5400" dirty="0" smtClean="0">
                <a:solidFill>
                  <a:srgbClr val="F79646">
                    <a:lumMod val="75000"/>
                  </a:srgbClr>
                </a:solidFill>
                <a:latin typeface="Tw Cen MT"/>
              </a:rPr>
              <a:t> </a:t>
            </a:r>
            <a:r>
              <a:rPr lang="en-US" sz="5400" dirty="0">
                <a:solidFill>
                  <a:srgbClr val="F79646">
                    <a:lumMod val="75000"/>
                  </a:srgbClr>
                </a:solidFill>
                <a:latin typeface="Tw Cen MT"/>
              </a:rPr>
              <a:t>by watching  video clip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219200"/>
            <a:ext cx="35052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55717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288" y="0"/>
            <a:ext cx="3238500" cy="109727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Connector 3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sp>
        <p:nvSpPr>
          <p:cNvPr id="6" name="Flowchart: Preparation 5"/>
          <p:cNvSpPr/>
          <p:nvPr/>
        </p:nvSpPr>
        <p:spPr>
          <a:xfrm>
            <a:off x="0" y="1219200"/>
            <a:ext cx="9144000" cy="5486400"/>
          </a:xfrm>
          <a:prstGeom prst="flowChartPreparation">
            <a:avLst/>
          </a:prstGeom>
          <a:blipFill dpi="0" rotWithShape="1">
            <a:blip r:embed="rId4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 smtClean="0">
                <a:solidFill>
                  <a:srgbClr val="FF0000"/>
                </a:solidFill>
              </a:rPr>
              <a:t>It Was a Great Day!</a:t>
            </a:r>
            <a:endParaRPr lang="en-US" sz="11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5717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288" y="0"/>
            <a:ext cx="3238500" cy="109727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Connector 3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sp>
        <p:nvSpPr>
          <p:cNvPr id="6" name="Cloud Callout 5"/>
          <p:cNvSpPr/>
          <p:nvPr/>
        </p:nvSpPr>
        <p:spPr>
          <a:xfrm>
            <a:off x="838200" y="1219200"/>
            <a:ext cx="7543800" cy="4724400"/>
          </a:xfrm>
          <a:prstGeom prst="cloudCallou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rgbClr val="FF0000"/>
                </a:solidFill>
              </a:rPr>
              <a:t>Teachers loud reading</a:t>
            </a:r>
            <a:endParaRPr lang="en-US" sz="8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5717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288" y="0"/>
            <a:ext cx="3238500" cy="109727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Connector 3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1219200"/>
            <a:ext cx="9144000" cy="14465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</a:rPr>
              <a:t>My name is </a:t>
            </a:r>
            <a:r>
              <a:rPr lang="en-US" sz="4400" dirty="0" err="1" smtClean="0">
                <a:solidFill>
                  <a:srgbClr val="FF0000"/>
                </a:solidFill>
              </a:rPr>
              <a:t>Shuvo</a:t>
            </a:r>
            <a:r>
              <a:rPr lang="en-US" sz="4400" dirty="0" smtClean="0">
                <a:solidFill>
                  <a:srgbClr val="FF0000"/>
                </a:solidFill>
              </a:rPr>
              <a:t>. I went to a scout jamboree last January.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9" name="Picture 8" descr="imag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2743200"/>
            <a:ext cx="8991600" cy="4114800"/>
          </a:xfrm>
          <a:prstGeom prst="rect">
            <a:avLst/>
          </a:prstGeom>
          <a:ln w="571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xmlns="" val="3055717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288" y="0"/>
            <a:ext cx="3238500" cy="109727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Connector 3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1143000"/>
            <a:ext cx="9144000" cy="769441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</a:rPr>
              <a:t>The jamboree took place in </a:t>
            </a:r>
            <a:r>
              <a:rPr lang="en-US" sz="4400" dirty="0" err="1" smtClean="0">
                <a:solidFill>
                  <a:srgbClr val="FF0000"/>
                </a:solidFill>
              </a:rPr>
              <a:t>Srimangal</a:t>
            </a:r>
            <a:r>
              <a:rPr lang="en-US" sz="4400" dirty="0" smtClean="0">
                <a:solidFill>
                  <a:srgbClr val="FF0000"/>
                </a:solidFill>
              </a:rPr>
              <a:t>.</a:t>
            </a:r>
            <a:endParaRPr lang="en-US" sz="2000" dirty="0"/>
          </a:p>
        </p:txBody>
      </p:sp>
      <p:pic>
        <p:nvPicPr>
          <p:cNvPr id="8" name="Picture 7" descr="images (75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81200"/>
            <a:ext cx="9144000" cy="4876800"/>
          </a:xfrm>
          <a:prstGeom prst="rect">
            <a:avLst/>
          </a:prstGeom>
          <a:ln w="762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xmlns="" val="3055717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288" y="0"/>
            <a:ext cx="3238500" cy="109727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Connector 3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1143000"/>
            <a:ext cx="9144000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From </a:t>
            </a:r>
            <a:r>
              <a:rPr lang="en-US" sz="4000" dirty="0" err="1" smtClean="0">
                <a:solidFill>
                  <a:srgbClr val="FF0000"/>
                </a:solidFill>
              </a:rPr>
              <a:t>Sylhet</a:t>
            </a:r>
            <a:r>
              <a:rPr lang="en-US" sz="4000" dirty="0" smtClean="0">
                <a:solidFill>
                  <a:srgbClr val="FF0000"/>
                </a:solidFill>
              </a:rPr>
              <a:t> we came to </a:t>
            </a:r>
            <a:r>
              <a:rPr lang="en-US" sz="4000" dirty="0" err="1" smtClean="0">
                <a:solidFill>
                  <a:srgbClr val="FF0000"/>
                </a:solidFill>
              </a:rPr>
              <a:t>srimangal</a:t>
            </a:r>
            <a:r>
              <a:rPr lang="en-US" sz="4000" dirty="0" smtClean="0">
                <a:solidFill>
                  <a:srgbClr val="FF0000"/>
                </a:solidFill>
              </a:rPr>
              <a:t> by train.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13" name="Picture 12" descr="images (46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81200"/>
            <a:ext cx="9144000" cy="4876799"/>
          </a:xfrm>
          <a:prstGeom prst="rect">
            <a:avLst/>
          </a:prstGeom>
        </p:spPr>
      </p:pic>
      <p:pic>
        <p:nvPicPr>
          <p:cNvPr id="14" name="Picture 13" descr="images (99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905000"/>
            <a:ext cx="9144000" cy="5181600"/>
          </a:xfrm>
          <a:prstGeom prst="rect">
            <a:avLst/>
          </a:prstGeom>
        </p:spPr>
      </p:pic>
      <p:pic>
        <p:nvPicPr>
          <p:cNvPr id="15" name="Picture 14" descr="download (3)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905000"/>
            <a:ext cx="91440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55717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288" y="0"/>
            <a:ext cx="3238500" cy="109727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Connector 3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1143000"/>
            <a:ext cx="9144000" cy="107721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We started at 7 in the morning and arrived </a:t>
            </a:r>
            <a:r>
              <a:rPr lang="en-US" sz="3200" dirty="0" err="1" smtClean="0">
                <a:solidFill>
                  <a:srgbClr val="FF0000"/>
                </a:solidFill>
              </a:rPr>
              <a:t>Srimangal</a:t>
            </a:r>
            <a:r>
              <a:rPr lang="en-US" sz="3200" dirty="0" smtClean="0">
                <a:solidFill>
                  <a:srgbClr val="FF0000"/>
                </a:solidFill>
              </a:rPr>
              <a:t> at 8. Then we walked to our camp following scout signals.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10" name="Picture 9" descr="images (96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86000"/>
            <a:ext cx="91440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55717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288" y="0"/>
            <a:ext cx="3238500" cy="109727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Connector 3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1143000"/>
            <a:ext cx="9144000" cy="70788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</a:rPr>
              <a:t>The first day started with cleaning.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21" name="Picture 20" descr="images (17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05000"/>
            <a:ext cx="9144000" cy="4953000"/>
          </a:xfrm>
          <a:prstGeom prst="rect">
            <a:avLst/>
          </a:prstGeom>
        </p:spPr>
      </p:pic>
      <p:pic>
        <p:nvPicPr>
          <p:cNvPr id="22" name="Picture 21" descr="images (30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981200"/>
            <a:ext cx="91440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55717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288" y="0"/>
            <a:ext cx="3238500" cy="109727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Connector 3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1143000"/>
            <a:ext cx="9144000" cy="132343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</a:rPr>
              <a:t>After breakfast, we took part in a march-past and display.  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9" name="Picture 8" descr="images (26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14600"/>
            <a:ext cx="91440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55717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288" y="0"/>
            <a:ext cx="3238500" cy="109727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Connector 3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1143000"/>
            <a:ext cx="9144000" cy="132343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</a:rPr>
              <a:t>In the evening, we enjoyed a cultural </a:t>
            </a:r>
            <a:r>
              <a:rPr lang="en-US" sz="4000" dirty="0" err="1" smtClean="0">
                <a:solidFill>
                  <a:srgbClr val="FF0000"/>
                </a:solidFill>
              </a:rPr>
              <a:t>programme</a:t>
            </a:r>
            <a:r>
              <a:rPr lang="en-US" sz="4000" dirty="0" smtClean="0">
                <a:solidFill>
                  <a:srgbClr val="FF0000"/>
                </a:solidFill>
              </a:rPr>
              <a:t>.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9" name="Picture 8" descr="images (1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14600"/>
            <a:ext cx="91440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55717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288" y="0"/>
            <a:ext cx="3238500" cy="109727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Connector 3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1143000"/>
            <a:ext cx="9144000" cy="10156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FF0000"/>
                </a:solidFill>
              </a:rPr>
              <a:t>At night , we slept in the tent.</a:t>
            </a:r>
            <a:endParaRPr lang="en-US" sz="6000" dirty="0">
              <a:solidFill>
                <a:srgbClr val="FF0000"/>
              </a:solidFill>
            </a:endParaRPr>
          </a:p>
        </p:txBody>
      </p:sp>
      <p:pic>
        <p:nvPicPr>
          <p:cNvPr id="18" name="Picture 17" descr="images (23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09800"/>
            <a:ext cx="91440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55717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1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238500" cy="109727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400" y="1219200"/>
            <a:ext cx="8724900" cy="5201424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FF0000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600" dirty="0" smtClean="0">
                <a:solidFill>
                  <a:srgbClr val="FF0000"/>
                </a:solidFill>
              </a:rPr>
              <a:t>Silent reading</a:t>
            </a:r>
            <a:endParaRPr lang="en-US" sz="1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963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288" y="0"/>
            <a:ext cx="3238500" cy="109727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Connector 3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1295400"/>
            <a:ext cx="9144000" cy="54168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rgbClr val="002060"/>
                </a:solidFill>
              </a:rPr>
              <a:t>Multiple choice question </a:t>
            </a:r>
            <a:r>
              <a:rPr lang="en-US" sz="3600" dirty="0" smtClean="0">
                <a:solidFill>
                  <a:srgbClr val="002060"/>
                </a:solidFill>
              </a:rPr>
              <a:t>: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1) </a:t>
            </a:r>
            <a:r>
              <a:rPr lang="en-US" sz="2800" dirty="0" smtClean="0">
                <a:solidFill>
                  <a:srgbClr val="FF0000"/>
                </a:solidFill>
              </a:rPr>
              <a:t>The jamboree took place in 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a) </a:t>
            </a:r>
            <a:r>
              <a:rPr lang="en-US" sz="2800" dirty="0" err="1" smtClean="0">
                <a:solidFill>
                  <a:srgbClr val="002060"/>
                </a:solidFill>
              </a:rPr>
              <a:t>Lauachara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b) </a:t>
            </a:r>
            <a:r>
              <a:rPr lang="en-US" sz="2800" dirty="0" err="1" smtClean="0">
                <a:solidFill>
                  <a:srgbClr val="002060"/>
                </a:solidFill>
              </a:rPr>
              <a:t>Sylhet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c) </a:t>
            </a:r>
            <a:r>
              <a:rPr lang="en-US" sz="2800" dirty="0" err="1" smtClean="0">
                <a:solidFill>
                  <a:srgbClr val="002060"/>
                </a:solidFill>
              </a:rPr>
              <a:t>Srimangal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d) </a:t>
            </a:r>
            <a:r>
              <a:rPr lang="en-US" sz="2800" dirty="0" smtClean="0">
                <a:solidFill>
                  <a:srgbClr val="002060"/>
                </a:solidFill>
              </a:rPr>
              <a:t>Reserve  Forest</a:t>
            </a:r>
            <a:r>
              <a:rPr lang="en-US" sz="2800" dirty="0" smtClean="0">
                <a:solidFill>
                  <a:srgbClr val="002060"/>
                </a:solidFill>
              </a:rPr>
              <a:t>.</a:t>
            </a:r>
            <a:endParaRPr lang="en-US" sz="2800" dirty="0" smtClean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2</a:t>
            </a:r>
            <a:r>
              <a:rPr lang="en-US" sz="2800" dirty="0" smtClean="0">
                <a:solidFill>
                  <a:srgbClr val="FF0000"/>
                </a:solidFill>
              </a:rPr>
              <a:t>) They came </a:t>
            </a:r>
            <a:r>
              <a:rPr lang="en-US" sz="2800" dirty="0" err="1" smtClean="0">
                <a:solidFill>
                  <a:srgbClr val="FF0000"/>
                </a:solidFill>
              </a:rPr>
              <a:t>Srimangal</a:t>
            </a:r>
            <a:r>
              <a:rPr lang="en-US" sz="2800" dirty="0" smtClean="0">
                <a:solidFill>
                  <a:srgbClr val="FF0000"/>
                </a:solidFill>
              </a:rPr>
              <a:t> by…..?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a) </a:t>
            </a:r>
            <a:r>
              <a:rPr lang="en-US" sz="2800" dirty="0" smtClean="0">
                <a:solidFill>
                  <a:srgbClr val="002060"/>
                </a:solidFill>
              </a:rPr>
              <a:t>bus</a:t>
            </a:r>
            <a:r>
              <a:rPr lang="en-US" sz="2800" dirty="0" smtClean="0">
                <a:solidFill>
                  <a:srgbClr val="002060"/>
                </a:solidFill>
              </a:rPr>
              <a:t>  </a:t>
            </a:r>
            <a:r>
              <a:rPr lang="en-US" sz="2800" dirty="0" smtClean="0">
                <a:solidFill>
                  <a:srgbClr val="002060"/>
                </a:solidFill>
              </a:rPr>
              <a:t>b) </a:t>
            </a:r>
            <a:r>
              <a:rPr lang="en-US" sz="2800" dirty="0" err="1" smtClean="0">
                <a:solidFill>
                  <a:srgbClr val="002060"/>
                </a:solidFill>
              </a:rPr>
              <a:t>richshaw</a:t>
            </a:r>
            <a:r>
              <a:rPr lang="en-US" sz="2800" dirty="0" smtClean="0">
                <a:solidFill>
                  <a:srgbClr val="002060"/>
                </a:solidFill>
              </a:rPr>
              <a:t>  </a:t>
            </a:r>
            <a:r>
              <a:rPr lang="en-US" sz="2800" dirty="0" smtClean="0">
                <a:solidFill>
                  <a:srgbClr val="002060"/>
                </a:solidFill>
              </a:rPr>
              <a:t>c) </a:t>
            </a:r>
            <a:r>
              <a:rPr lang="en-US" sz="2800" dirty="0" smtClean="0">
                <a:solidFill>
                  <a:srgbClr val="002060"/>
                </a:solidFill>
              </a:rPr>
              <a:t>Train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d) </a:t>
            </a:r>
            <a:r>
              <a:rPr lang="en-US" sz="2800" dirty="0" smtClean="0">
                <a:solidFill>
                  <a:srgbClr val="002060"/>
                </a:solidFill>
              </a:rPr>
              <a:t>on foot</a:t>
            </a:r>
            <a:r>
              <a:rPr lang="en-US" sz="2800" dirty="0" smtClean="0">
                <a:solidFill>
                  <a:srgbClr val="002060"/>
                </a:solidFill>
              </a:rPr>
              <a:t>.</a:t>
            </a:r>
            <a:endParaRPr lang="en-US" sz="2800" dirty="0" smtClean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3</a:t>
            </a:r>
            <a:r>
              <a:rPr lang="en-US" sz="2800" dirty="0" smtClean="0">
                <a:solidFill>
                  <a:srgbClr val="FF0000"/>
                </a:solidFill>
              </a:rPr>
              <a:t>) When they started their journey?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a) </a:t>
            </a:r>
            <a:r>
              <a:rPr lang="en-US" sz="2800" dirty="0" smtClean="0">
                <a:solidFill>
                  <a:srgbClr val="002060"/>
                </a:solidFill>
              </a:rPr>
              <a:t>At 8    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b) 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at 7 in the night     </a:t>
            </a:r>
            <a:r>
              <a:rPr lang="en-US" sz="2800" dirty="0" smtClean="0">
                <a:solidFill>
                  <a:srgbClr val="002060"/>
                </a:solidFill>
              </a:rPr>
              <a:t>c</a:t>
            </a:r>
            <a:r>
              <a:rPr lang="en-US" sz="2800" dirty="0" smtClean="0">
                <a:solidFill>
                  <a:srgbClr val="002060"/>
                </a:solidFill>
              </a:rPr>
              <a:t>) 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at7 in the </a:t>
            </a:r>
            <a:r>
              <a:rPr lang="en-US" sz="2800" dirty="0" err="1" smtClean="0">
                <a:solidFill>
                  <a:srgbClr val="002060"/>
                </a:solidFill>
              </a:rPr>
              <a:t>mornig</a:t>
            </a:r>
            <a:endParaRPr lang="en-US" sz="2800" dirty="0" smtClean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4) </a:t>
            </a:r>
            <a:r>
              <a:rPr lang="en-US" sz="2800" dirty="0" smtClean="0">
                <a:solidFill>
                  <a:srgbClr val="FF0000"/>
                </a:solidFill>
              </a:rPr>
              <a:t>When they arrived 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</a:p>
          <a:p>
            <a:r>
              <a:rPr lang="en-US" sz="2800" dirty="0" smtClean="0">
                <a:solidFill>
                  <a:srgbClr val="002060"/>
                </a:solidFill>
              </a:rPr>
              <a:t> a) </a:t>
            </a:r>
            <a:r>
              <a:rPr lang="en-US" sz="2800" dirty="0" smtClean="0">
                <a:solidFill>
                  <a:srgbClr val="002060"/>
                </a:solidFill>
              </a:rPr>
              <a:t>at 8 in the night,</a:t>
            </a:r>
            <a:r>
              <a:rPr lang="en-US" sz="2800" dirty="0" smtClean="0">
                <a:solidFill>
                  <a:srgbClr val="002060"/>
                </a:solidFill>
              </a:rPr>
              <a:t>  </a:t>
            </a:r>
            <a:r>
              <a:rPr lang="en-US" sz="2800" dirty="0" smtClean="0">
                <a:solidFill>
                  <a:srgbClr val="002060"/>
                </a:solidFill>
              </a:rPr>
              <a:t>b) </a:t>
            </a:r>
            <a:r>
              <a:rPr lang="en-US" sz="2800" dirty="0" smtClean="0">
                <a:solidFill>
                  <a:srgbClr val="002060"/>
                </a:solidFill>
              </a:rPr>
              <a:t>6 pm</a:t>
            </a:r>
            <a:r>
              <a:rPr lang="en-US" sz="2800" dirty="0" smtClean="0">
                <a:solidFill>
                  <a:srgbClr val="002060"/>
                </a:solidFill>
              </a:rPr>
              <a:t>  </a:t>
            </a:r>
            <a:r>
              <a:rPr lang="en-US" sz="2800" dirty="0" smtClean="0">
                <a:solidFill>
                  <a:srgbClr val="002060"/>
                </a:solidFill>
              </a:rPr>
              <a:t>c) </a:t>
            </a:r>
            <a:r>
              <a:rPr lang="en-US" sz="2800" dirty="0" smtClean="0">
                <a:solidFill>
                  <a:srgbClr val="002060"/>
                </a:solidFill>
              </a:rPr>
              <a:t>at 8 am.</a:t>
            </a:r>
            <a:r>
              <a:rPr lang="en-US" sz="2800" dirty="0" smtClean="0">
                <a:solidFill>
                  <a:srgbClr val="002060"/>
                </a:solidFill>
              </a:rPr>
              <a:t>  </a:t>
            </a:r>
            <a:r>
              <a:rPr lang="en-US" sz="2800" dirty="0" smtClean="0">
                <a:solidFill>
                  <a:srgbClr val="002060"/>
                </a:solidFill>
              </a:rPr>
              <a:t>d) </a:t>
            </a:r>
            <a:r>
              <a:rPr lang="en-US" sz="2800" dirty="0" smtClean="0">
                <a:solidFill>
                  <a:srgbClr val="002060"/>
                </a:solidFill>
              </a:rPr>
              <a:t>at 8 pm.</a:t>
            </a:r>
            <a:endParaRPr lang="en-US" sz="2800" dirty="0" smtClean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5) Where </a:t>
            </a:r>
            <a:r>
              <a:rPr lang="en-US" sz="2800" dirty="0" smtClean="0">
                <a:solidFill>
                  <a:srgbClr val="FF0000"/>
                </a:solidFill>
              </a:rPr>
              <a:t>they slept at night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</a:p>
          <a:p>
            <a:r>
              <a:rPr lang="en-US" sz="2800" dirty="0" smtClean="0">
                <a:solidFill>
                  <a:srgbClr val="002060"/>
                </a:solidFill>
              </a:rPr>
              <a:t> a) In </a:t>
            </a:r>
            <a:r>
              <a:rPr lang="en-US" sz="2800" dirty="0" smtClean="0">
                <a:solidFill>
                  <a:srgbClr val="002060"/>
                </a:solidFill>
              </a:rPr>
              <a:t>Room  </a:t>
            </a:r>
            <a:r>
              <a:rPr lang="en-US" sz="2800" dirty="0" smtClean="0">
                <a:solidFill>
                  <a:srgbClr val="002060"/>
                </a:solidFill>
              </a:rPr>
              <a:t>b) In </a:t>
            </a:r>
            <a:r>
              <a:rPr lang="en-US" sz="2800" dirty="0" smtClean="0">
                <a:solidFill>
                  <a:srgbClr val="002060"/>
                </a:solidFill>
              </a:rPr>
              <a:t>a open field 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c) In </a:t>
            </a:r>
            <a:r>
              <a:rPr lang="en-US" sz="2800" dirty="0" smtClean="0">
                <a:solidFill>
                  <a:srgbClr val="002060"/>
                </a:solidFill>
              </a:rPr>
              <a:t>the tent</a:t>
            </a:r>
            <a:r>
              <a:rPr lang="en-US" sz="2800" dirty="0" smtClean="0">
                <a:solidFill>
                  <a:srgbClr val="002060"/>
                </a:solidFill>
              </a:rPr>
              <a:t>  </a:t>
            </a:r>
            <a:r>
              <a:rPr lang="en-US" sz="2800" dirty="0" smtClean="0">
                <a:solidFill>
                  <a:srgbClr val="002060"/>
                </a:solidFill>
              </a:rPr>
              <a:t>d) In </a:t>
            </a:r>
            <a:r>
              <a:rPr lang="en-US" sz="2800" dirty="0" smtClean="0">
                <a:solidFill>
                  <a:srgbClr val="002060"/>
                </a:solidFill>
              </a:rPr>
              <a:t>a town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7" name="Flowchart: Connector 6"/>
          <p:cNvSpPr/>
          <p:nvPr/>
        </p:nvSpPr>
        <p:spPr>
          <a:xfrm>
            <a:off x="3048000" y="2819400"/>
            <a:ext cx="457200" cy="457200"/>
          </a:xfrm>
          <a:prstGeom prst="flowChartConnector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Connector 7"/>
          <p:cNvSpPr/>
          <p:nvPr/>
        </p:nvSpPr>
        <p:spPr>
          <a:xfrm>
            <a:off x="2667000" y="3657600"/>
            <a:ext cx="457200" cy="457200"/>
          </a:xfrm>
          <a:prstGeom prst="flowChartConnector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Connector 8"/>
          <p:cNvSpPr/>
          <p:nvPr/>
        </p:nvSpPr>
        <p:spPr>
          <a:xfrm>
            <a:off x="4038600" y="5334000"/>
            <a:ext cx="457200" cy="457200"/>
          </a:xfrm>
          <a:prstGeom prst="flowChartConnector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Connector 9"/>
          <p:cNvSpPr/>
          <p:nvPr/>
        </p:nvSpPr>
        <p:spPr>
          <a:xfrm>
            <a:off x="4419600" y="4495800"/>
            <a:ext cx="457200" cy="457200"/>
          </a:xfrm>
          <a:prstGeom prst="flowChartConnector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Connector 10"/>
          <p:cNvSpPr/>
          <p:nvPr/>
        </p:nvSpPr>
        <p:spPr>
          <a:xfrm>
            <a:off x="4343400" y="6172200"/>
            <a:ext cx="457200" cy="457200"/>
          </a:xfrm>
          <a:prstGeom prst="flowChartConnector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5717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770" decel="100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3" dur="770" decel="100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5" dur="77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7" dur="77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238500" cy="109727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1148542"/>
            <a:ext cx="9098973" cy="144655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>
                <a:solidFill>
                  <a:srgbClr val="FF0000"/>
                </a:solidFill>
              </a:rPr>
              <a:t>Fill in the gaps: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2743200"/>
            <a:ext cx="9144000" cy="39087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4400" dirty="0" smtClean="0">
                <a:solidFill>
                  <a:srgbClr val="00B050"/>
                </a:solidFill>
              </a:rPr>
              <a:t>1) They didn’t  take any…..</a:t>
            </a:r>
          </a:p>
          <a:p>
            <a:pPr marL="514350" indent="-514350"/>
            <a:r>
              <a:rPr lang="en-US" sz="4400" dirty="0" smtClean="0">
                <a:solidFill>
                  <a:srgbClr val="00B050"/>
                </a:solidFill>
              </a:rPr>
              <a:t>2) It was a………. For two days.</a:t>
            </a:r>
          </a:p>
          <a:p>
            <a:pPr marL="514350" indent="-514350"/>
            <a:r>
              <a:rPr lang="en-US" sz="4400" dirty="0" smtClean="0">
                <a:solidFill>
                  <a:srgbClr val="00B050"/>
                </a:solidFill>
              </a:rPr>
              <a:t>3) The first day started with……..</a:t>
            </a:r>
          </a:p>
          <a:p>
            <a:pPr marL="514350" indent="-514350"/>
            <a:r>
              <a:rPr lang="en-US" sz="4400" dirty="0" smtClean="0">
                <a:solidFill>
                  <a:srgbClr val="00B050"/>
                </a:solidFill>
              </a:rPr>
              <a:t>4) They had a……class from 2 to 4p.m.</a:t>
            </a:r>
          </a:p>
          <a:p>
            <a:pPr marL="514350" indent="-514350"/>
            <a:r>
              <a:rPr lang="en-US" sz="4400" dirty="0" smtClean="0">
                <a:solidFill>
                  <a:srgbClr val="00B050"/>
                </a:solidFill>
              </a:rPr>
              <a:t>5) They……..in the tent.</a:t>
            </a:r>
          </a:p>
          <a:p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963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288" y="0"/>
            <a:ext cx="3238500" cy="109727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Connector 3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1143000"/>
            <a:ext cx="9144000" cy="566308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FF0000"/>
                </a:solidFill>
              </a:rPr>
              <a:t>Answer the following question:</a:t>
            </a:r>
          </a:p>
          <a:p>
            <a:r>
              <a:rPr lang="en-US" sz="4400" dirty="0" smtClean="0">
                <a:solidFill>
                  <a:srgbClr val="FF0000"/>
                </a:solidFill>
              </a:rPr>
              <a:t>1) </a:t>
            </a:r>
            <a:r>
              <a:rPr lang="en-US" sz="4400" dirty="0" smtClean="0">
                <a:solidFill>
                  <a:srgbClr val="FF0000"/>
                </a:solidFill>
              </a:rPr>
              <a:t>Who went to a scout Jamboree?</a:t>
            </a:r>
            <a:endParaRPr lang="en-US" sz="4400" dirty="0" smtClean="0">
              <a:solidFill>
                <a:srgbClr val="FF0000"/>
              </a:solidFill>
            </a:endParaRPr>
          </a:p>
          <a:p>
            <a:r>
              <a:rPr lang="en-US" sz="4400" dirty="0" smtClean="0">
                <a:solidFill>
                  <a:srgbClr val="FF0000"/>
                </a:solidFill>
              </a:rPr>
              <a:t>2) How </a:t>
            </a:r>
            <a:r>
              <a:rPr lang="en-US" sz="4400" dirty="0" smtClean="0">
                <a:solidFill>
                  <a:srgbClr val="FF0000"/>
                </a:solidFill>
              </a:rPr>
              <a:t>did he come to </a:t>
            </a:r>
            <a:r>
              <a:rPr lang="en-US" sz="4400" dirty="0" err="1" smtClean="0">
                <a:solidFill>
                  <a:srgbClr val="FF0000"/>
                </a:solidFill>
              </a:rPr>
              <a:t>Srimangal</a:t>
            </a:r>
            <a:r>
              <a:rPr lang="en-US" sz="4400" dirty="0" smtClean="0">
                <a:solidFill>
                  <a:srgbClr val="FF0000"/>
                </a:solidFill>
              </a:rPr>
              <a:t> </a:t>
            </a:r>
            <a:r>
              <a:rPr lang="en-US" sz="4400" dirty="0" smtClean="0">
                <a:solidFill>
                  <a:srgbClr val="FF0000"/>
                </a:solidFill>
              </a:rPr>
              <a:t>?</a:t>
            </a:r>
          </a:p>
          <a:p>
            <a:r>
              <a:rPr lang="en-US" sz="4400" dirty="0" smtClean="0">
                <a:solidFill>
                  <a:srgbClr val="FF0000"/>
                </a:solidFill>
              </a:rPr>
              <a:t>3) </a:t>
            </a:r>
            <a:r>
              <a:rPr lang="en-US" sz="4400" dirty="0" smtClean="0">
                <a:solidFill>
                  <a:srgbClr val="FF0000"/>
                </a:solidFill>
              </a:rPr>
              <a:t>How many members did the team have</a:t>
            </a:r>
            <a:r>
              <a:rPr lang="en-US" sz="4400" dirty="0" smtClean="0">
                <a:solidFill>
                  <a:srgbClr val="FF0000"/>
                </a:solidFill>
              </a:rPr>
              <a:t> </a:t>
            </a:r>
            <a:r>
              <a:rPr lang="en-US" sz="4400" dirty="0" smtClean="0">
                <a:solidFill>
                  <a:srgbClr val="FF0000"/>
                </a:solidFill>
              </a:rPr>
              <a:t>?</a:t>
            </a:r>
          </a:p>
          <a:p>
            <a:r>
              <a:rPr lang="en-US" sz="4400" dirty="0" smtClean="0">
                <a:solidFill>
                  <a:srgbClr val="FF0000"/>
                </a:solidFill>
              </a:rPr>
              <a:t>4) </a:t>
            </a:r>
            <a:r>
              <a:rPr lang="en-US" sz="4400" dirty="0" smtClean="0">
                <a:solidFill>
                  <a:srgbClr val="FF0000"/>
                </a:solidFill>
              </a:rPr>
              <a:t>How did the first day start with</a:t>
            </a:r>
            <a:r>
              <a:rPr lang="en-US" sz="4400" dirty="0" smtClean="0">
                <a:solidFill>
                  <a:srgbClr val="FF0000"/>
                </a:solidFill>
              </a:rPr>
              <a:t> </a:t>
            </a:r>
            <a:r>
              <a:rPr lang="en-US" sz="4400" dirty="0" smtClean="0">
                <a:solidFill>
                  <a:srgbClr val="FF0000"/>
                </a:solidFill>
              </a:rPr>
              <a:t>?</a:t>
            </a:r>
          </a:p>
          <a:p>
            <a:r>
              <a:rPr lang="en-US" sz="4400" dirty="0" smtClean="0">
                <a:solidFill>
                  <a:srgbClr val="FF0000"/>
                </a:solidFill>
              </a:rPr>
              <a:t>5) What did </a:t>
            </a:r>
            <a:r>
              <a:rPr lang="en-US" sz="4400" dirty="0" err="1" smtClean="0">
                <a:solidFill>
                  <a:srgbClr val="FF0000"/>
                </a:solidFill>
              </a:rPr>
              <a:t>Shuvo</a:t>
            </a:r>
            <a:r>
              <a:rPr lang="en-US" sz="4400" dirty="0" smtClean="0">
                <a:solidFill>
                  <a:srgbClr val="FF0000"/>
                </a:solidFill>
              </a:rPr>
              <a:t> and his team enjoy in the  evening </a:t>
            </a:r>
            <a:r>
              <a:rPr lang="en-US" sz="4400" dirty="0" smtClean="0">
                <a:solidFill>
                  <a:srgbClr val="FF0000"/>
                </a:solidFill>
              </a:rPr>
              <a:t>?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5717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238500" cy="109727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1143000"/>
            <a:ext cx="9144000" cy="5693866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13800" dirty="0" smtClean="0">
                <a:solidFill>
                  <a:srgbClr val="FF0000"/>
                </a:solidFill>
              </a:rPr>
              <a:t>Home </a:t>
            </a:r>
            <a:r>
              <a:rPr lang="en-US" sz="13800" dirty="0" smtClean="0">
                <a:solidFill>
                  <a:srgbClr val="FF0000"/>
                </a:solidFill>
              </a:rPr>
              <a:t>work.</a:t>
            </a:r>
            <a:endParaRPr lang="en-US" sz="11500" dirty="0" smtClean="0">
              <a:solidFill>
                <a:srgbClr val="FF0000"/>
              </a:solidFill>
            </a:endParaRPr>
          </a:p>
          <a:p>
            <a:r>
              <a:rPr lang="en-US" sz="6600" dirty="0" smtClean="0">
                <a:solidFill>
                  <a:srgbClr val="FFFF00"/>
                </a:solidFill>
              </a:rPr>
              <a:t>Write </a:t>
            </a:r>
            <a:r>
              <a:rPr lang="en-US" sz="6600" dirty="0" smtClean="0">
                <a:solidFill>
                  <a:srgbClr val="FFFF00"/>
                </a:solidFill>
              </a:rPr>
              <a:t>a small paragraph </a:t>
            </a:r>
            <a:r>
              <a:rPr lang="en-US" sz="6600" dirty="0" smtClean="0">
                <a:solidFill>
                  <a:srgbClr val="FFFF00"/>
                </a:solidFill>
              </a:rPr>
              <a:t>about </a:t>
            </a:r>
            <a:r>
              <a:rPr lang="en-US" sz="8000" dirty="0" smtClean="0">
                <a:solidFill>
                  <a:srgbClr val="FF0000"/>
                </a:solidFill>
              </a:rPr>
              <a:t>Your </a:t>
            </a:r>
            <a:r>
              <a:rPr lang="en-US" sz="8000" dirty="0" smtClean="0">
                <a:solidFill>
                  <a:srgbClr val="FF0000"/>
                </a:solidFill>
              </a:rPr>
              <a:t>experience of a great day</a:t>
            </a:r>
            <a:r>
              <a:rPr lang="en-US" sz="6600" dirty="0" smtClean="0">
                <a:solidFill>
                  <a:srgbClr val="FF0000"/>
                </a:solidFill>
              </a:rPr>
              <a:t>.</a:t>
            </a:r>
            <a:endParaRPr lang="en-US" sz="8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963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3238500" cy="109727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38500" y="0"/>
            <a:ext cx="2667000" cy="1097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4152900" y="243840"/>
            <a:ext cx="838200" cy="6705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0" y="1"/>
            <a:ext cx="3238500" cy="109728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0345" y="1099427"/>
            <a:ext cx="9005455" cy="55092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</p:spPr>
        <p:txBody>
          <a:bodyPr wrap="square">
            <a:spAutoFit/>
          </a:bodyPr>
          <a:lstStyle/>
          <a:p>
            <a:pPr lvl="0"/>
            <a:r>
              <a:rPr lang="en-US" sz="8800" dirty="0">
                <a:solidFill>
                  <a:srgbClr val="FFFF00"/>
                </a:solidFill>
                <a:latin typeface="Tw Cen MT"/>
              </a:rPr>
              <a:t>Thanks my dear </a:t>
            </a:r>
            <a:r>
              <a:rPr lang="en-US" sz="8800" dirty="0" smtClean="0">
                <a:solidFill>
                  <a:srgbClr val="FFFF00"/>
                </a:solidFill>
                <a:latin typeface="Tw Cen MT"/>
              </a:rPr>
              <a:t>students.</a:t>
            </a:r>
          </a:p>
          <a:p>
            <a:pPr lvl="0"/>
            <a:r>
              <a:rPr lang="en-US" sz="8800" dirty="0" smtClean="0">
                <a:solidFill>
                  <a:srgbClr val="FFFF00"/>
                </a:solidFill>
                <a:latin typeface="Tw Cen MT"/>
              </a:rPr>
              <a:t>see you</a:t>
            </a:r>
          </a:p>
          <a:p>
            <a:pPr lvl="0"/>
            <a:r>
              <a:rPr lang="en-US" sz="8800" dirty="0" smtClean="0">
                <a:solidFill>
                  <a:srgbClr val="FFFF00"/>
                </a:solidFill>
                <a:latin typeface="Tw Cen MT"/>
              </a:rPr>
              <a:t>next class.</a:t>
            </a:r>
            <a:endParaRPr lang="en-US" sz="8800" dirty="0">
              <a:solidFill>
                <a:srgbClr val="FFFF00"/>
              </a:solidFill>
              <a:latin typeface="Tw Cen M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963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765</TotalTime>
  <Words>424</Words>
  <Application>Microsoft Office PowerPoint</Application>
  <PresentationFormat>On-screen Show (4:3)</PresentationFormat>
  <Paragraphs>57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Couture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lalon</dc:creator>
  <cp:lastModifiedBy>DPE</cp:lastModifiedBy>
  <cp:revision>78</cp:revision>
  <dcterms:created xsi:type="dcterms:W3CDTF">2006-08-16T00:00:00Z</dcterms:created>
  <dcterms:modified xsi:type="dcterms:W3CDTF">2013-12-02T13:56:23Z</dcterms:modified>
</cp:coreProperties>
</file>